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“Grocery Delivery”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56320" y="1600587"/>
            <a:ext cx="2722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600" dirty="0">
                <a:solidFill>
                  <a:srgbClr val="BD8738"/>
                </a:solidFill>
              </a:rPr>
              <a:t>https://github.com/abishekvp/abishek.vp-abishek.vp-nm_fullstack.git</a:t>
            </a:r>
            <a:endParaRPr sz="16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2"/>
            <a:ext cx="4556890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Shopping for groceries online is becoming an increasingly popular option for people looking for a convenient and hassle-free way to purchase their groceries. Online grocery shopping offers many benefits, including the ability to shop from the comfort of your own home, easy access to a wide variety of products, and the convenience of home delivery.</a:t>
            </a:r>
            <a:endParaRPr dirty="0">
              <a:solidFill>
                <a:schemeClr val="bg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9082" y="67067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152196401"/>
              </p:ext>
            </p:extLst>
          </p:nvPr>
        </p:nvGraphicFramePr>
        <p:xfrm>
          <a:off x="144710" y="2894764"/>
          <a:ext cx="4232888" cy="118863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20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2113a494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ABISHEK V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2113a4943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DHINAKARAN DGS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dirty="0"/>
              <a:t>Grocery Delivery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dirty="0"/>
              <a:t>GROCERY DELIVERY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/>
              <a:t>Legitimate User</a:t>
            </a:r>
          </a:p>
          <a:p>
            <a:pPr lvl="1"/>
            <a:r>
              <a:rPr lang="en-US" dirty="0"/>
              <a:t>Sections </a:t>
            </a:r>
            <a:r>
              <a:rPr lang="en-GB" dirty="0"/>
              <a:t>in the Menu</a:t>
            </a:r>
            <a:endParaRPr lang="en-US" dirty="0"/>
          </a:p>
          <a:p>
            <a:pPr lvl="1"/>
            <a:r>
              <a:rPr lang="en-US" dirty="0"/>
              <a:t>Products in Grocery Section</a:t>
            </a:r>
          </a:p>
          <a:p>
            <a:pPr lvl="1"/>
            <a:r>
              <a:rPr lang="en-US" dirty="0"/>
              <a:t>User details in Account Section</a:t>
            </a:r>
          </a:p>
          <a:p>
            <a:pPr lvl="1"/>
            <a:r>
              <a:rPr lang="en-US" dirty="0"/>
              <a:t>Purchase History in History Section</a:t>
            </a:r>
          </a:p>
          <a:p>
            <a:pPr lvl="1"/>
            <a:r>
              <a:rPr lang="en-US" dirty="0"/>
              <a:t>Added products for purchase are stored in Cart Section</a:t>
            </a:r>
          </a:p>
          <a:p>
            <a:r>
              <a:rPr lang="en-US" dirty="0"/>
              <a:t>Legitimate Seller</a:t>
            </a:r>
          </a:p>
          <a:p>
            <a:pPr lvl="1"/>
            <a:r>
              <a:rPr lang="en-US" dirty="0"/>
              <a:t>Sections in the Menu</a:t>
            </a:r>
          </a:p>
          <a:p>
            <a:pPr lvl="1"/>
            <a:r>
              <a:rPr lang="en-US" dirty="0"/>
              <a:t>Products available in Shop Section</a:t>
            </a:r>
          </a:p>
          <a:p>
            <a:pPr lvl="1"/>
            <a:r>
              <a:rPr lang="en-US" dirty="0"/>
              <a:t>Products soled in History Section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dirty="0"/>
              <a:t>GROCERY DELIVERY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Every regular Laptop, Smart phone, Computer can use this application, it doesn’t require any additional hardware or software feature to run this application.</a:t>
            </a:r>
            <a:endParaRPr lang="en-IN" dirty="0"/>
          </a:p>
          <a:p>
            <a:r>
              <a:rPr lang="en-US" dirty="0"/>
              <a:t>We are developing it in MERN, and using sha256 encryption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GB" dirty="0"/>
              <a:t>In order to work properly, </a:t>
            </a:r>
            <a:r>
              <a:rPr lang="en-US" dirty="0"/>
              <a:t>GROCERY DELIVERY</a:t>
            </a:r>
            <a:r>
              <a:rPr lang="en-GB" dirty="0"/>
              <a:t> uses MongoDB, which is a software library that implements an Non-SQL database engine, so that user can save his tasks and backup them in databases.</a:t>
            </a:r>
            <a:endParaRPr lang="en-US" dirty="0"/>
          </a:p>
          <a:p>
            <a:r>
              <a:rPr lang="en-US" dirty="0"/>
              <a:t>Tech Stacks are React JS for Frontend and Node JS, Express JS for Backend.</a:t>
            </a:r>
          </a:p>
          <a:p>
            <a:r>
              <a:rPr lang="en-US" dirty="0"/>
              <a:t>Code Editor –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GROCERY DELIVERY</a:t>
            </a:r>
            <a:r>
              <a:rPr lang="en-GB" dirty="0"/>
              <a:t> works </a:t>
            </a:r>
            <a:r>
              <a:rPr lang="en-US"/>
              <a:t>with</a:t>
            </a:r>
            <a:r>
              <a:rPr lang="en-GB"/>
              <a:t> </a:t>
            </a:r>
            <a:r>
              <a:rPr lang="en-GB" dirty="0"/>
              <a:t>communicating at all, with any external hardware device. Only a network interface card is required, so that TODO PLANNER can connect to Internet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481</Words>
  <Application>Microsoft Office PowerPoint</Application>
  <PresentationFormat>On-screen Show (16:9)</PresentationFormat>
  <Paragraphs>73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EB Garamond</vt:lpstr>
      <vt:lpstr>EB Garamond Medium</vt:lpstr>
      <vt:lpstr>Public Sans</vt:lpstr>
      <vt:lpstr>EB Garamond SemiBold</vt:lpstr>
      <vt:lpstr>Söhne</vt:lpstr>
      <vt:lpstr>Calibri</vt:lpstr>
      <vt:lpstr>Arial</vt:lpstr>
      <vt:lpstr>Arial</vt:lpstr>
      <vt:lpstr>Noto Sans Symbols</vt:lpstr>
      <vt:lpstr>Simple Light</vt:lpstr>
      <vt:lpstr>PowerPoint Presentation</vt:lpstr>
      <vt:lpstr>Grocery Delivery</vt:lpstr>
      <vt:lpstr>PowerPoint Presentation</vt:lpstr>
      <vt:lpstr>SRS for “GROCERY DELIVERY"</vt:lpstr>
      <vt:lpstr>SRS for “GROCERY DELIVERY"</vt:lpstr>
      <vt:lpstr>SRS for “your title"</vt:lpstr>
      <vt:lpstr>SRS for “your title"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SURYA PS</cp:lastModifiedBy>
  <cp:revision>10</cp:revision>
  <cp:lastPrinted>2023-04-01T04:15:34Z</cp:lastPrinted>
  <dcterms:created xsi:type="dcterms:W3CDTF">2020-08-13T11:21:46Z</dcterms:created>
  <dcterms:modified xsi:type="dcterms:W3CDTF">2023-04-02T05:39:00Z</dcterms:modified>
</cp:coreProperties>
</file>